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4"/>
  </p:sldMasterIdLst>
  <p:notesMasterIdLst>
    <p:notesMasterId r:id="rId12"/>
  </p:notesMasterIdLst>
  <p:sldIdLst>
    <p:sldId id="268" r:id="rId5"/>
    <p:sldId id="267" r:id="rId6"/>
    <p:sldId id="270" r:id="rId7"/>
    <p:sldId id="271" r:id="rId8"/>
    <p:sldId id="272" r:id="rId9"/>
    <p:sldId id="273" r:id="rId10"/>
    <p:sldId id="269" r:id="rId11"/>
  </p:sldIdLst>
  <p:sldSz cx="12192000" cy="6858000"/>
  <p:notesSz cx="6858000" cy="9144000"/>
  <p:custDataLst>
    <p:tags r:id="rId1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5E3ED-A168-43D9-BC0F-F2E0100FE75D}" v="92" dt="2023-03-20T10:07:38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16" autoAdjust="0"/>
  </p:normalViewPr>
  <p:slideViewPr>
    <p:cSldViewPr snapToGrid="0">
      <p:cViewPr varScale="1">
        <p:scale>
          <a:sx n="65" d="100"/>
          <a:sy n="65" d="100"/>
        </p:scale>
        <p:origin x="936" y="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3/21/2023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31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87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173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912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811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4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React Motion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React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60039E95-92DE-538B-D5D0-DFB27726D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8" y="2389239"/>
            <a:ext cx="11444747" cy="1976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4D7667-5C11-25BC-D62D-F827B561B568}"/>
              </a:ext>
            </a:extLst>
          </p:cNvPr>
          <p:cNvSpPr txBox="1"/>
          <p:nvPr/>
        </p:nvSpPr>
        <p:spPr>
          <a:xfrm>
            <a:off x="398207" y="2927573"/>
            <a:ext cx="1144474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129534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514247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sz="4000" b="1" dirty="0">
                <a:ea typeface="Glegoo" pitchFamily="2" charset="0"/>
                <a:cs typeface="Glegoo" pitchFamily="2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React Motion is an animation library for React applications that makes it easy to create and implement realistic animations.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 can directly tie animations to react app state, so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throught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the state change we can control the animation.</a:t>
            </a:r>
          </a:p>
          <a:p>
            <a:endParaRPr 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install React Motion, run the following command inside your project root.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03BC81F-0B12-873B-B993-9121BA11C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80" y="4999673"/>
            <a:ext cx="11400504" cy="841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64008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9763"/>
            <a:r>
              <a:rPr lang="en-US" altLang="en-US" sz="3000" dirty="0" err="1">
                <a:ea typeface="Glegoo" pitchFamily="2" charset="0"/>
                <a:cs typeface="Glegoo" pitchFamily="2" charset="0"/>
              </a:rPr>
              <a:t>npm</a:t>
            </a:r>
            <a:r>
              <a:rPr lang="en-US" altLang="en-US" sz="3000" dirty="0">
                <a:ea typeface="Glegoo" pitchFamily="2" charset="0"/>
                <a:cs typeface="Glegoo" pitchFamily="2" charset="0"/>
              </a:rPr>
              <a:t> install --save react-motion       |       </a:t>
            </a:r>
            <a:r>
              <a:rPr lang="en-US" altLang="en-US" sz="3000" dirty="0" err="1">
                <a:ea typeface="Glegoo" pitchFamily="2" charset="0"/>
                <a:cs typeface="Glegoo" pitchFamily="2" charset="0"/>
              </a:rPr>
              <a:t>npm</a:t>
            </a:r>
            <a:r>
              <a:rPr lang="en-US" altLang="en-US" sz="3000" dirty="0">
                <a:ea typeface="Glegoo" pitchFamily="2" charset="0"/>
                <a:cs typeface="Glegoo" pitchFamily="2" charset="0"/>
              </a:rPr>
              <a:t> </a:t>
            </a:r>
            <a:r>
              <a:rPr lang="en-US" altLang="en-US" sz="3000" dirty="0" err="1">
                <a:ea typeface="Glegoo" pitchFamily="2" charset="0"/>
                <a:cs typeface="Glegoo" pitchFamily="2" charset="0"/>
              </a:rPr>
              <a:t>i</a:t>
            </a:r>
            <a:r>
              <a:rPr lang="en-US" altLang="en-US" sz="3000" dirty="0">
                <a:ea typeface="Glegoo" pitchFamily="2" charset="0"/>
                <a:cs typeface="Glegoo" pitchFamily="2" charset="0"/>
              </a:rPr>
              <a:t> react-motion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514247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sz="4000" b="1" dirty="0">
                <a:ea typeface="Glegoo" pitchFamily="2" charset="0"/>
                <a:cs typeface="Glegoo" pitchFamily="2" charset="0"/>
              </a:rPr>
              <a:t>Understanding the exports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react-motion library exports the following.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spring	— A helper function that dictates how the component 		     animates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	— An object of predefined animation properties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Motion	— A component that is used to animate a component</a:t>
            </a:r>
          </a:p>
          <a:p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StaggeredMotion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— A component that is used to animate 			components whose animation depends on each other</a:t>
            </a:r>
          </a:p>
          <a:p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TransitionMotion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— A component that is used to animate 			the mount and unmounts of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179874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03BC81F-0B12-873B-B993-9121BA11C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80" y="4011522"/>
            <a:ext cx="11400504" cy="841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64008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9763"/>
            <a:endParaRPr lang="en-US" altLang="en-US" sz="3000" dirty="0">
              <a:ea typeface="Glegoo" pitchFamily="2" charset="0"/>
              <a:cs typeface="Glegoo" pitchFamily="2" charset="0"/>
            </a:endParaRP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514247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sz="4000" b="1" dirty="0">
                <a:ea typeface="Glegoo" pitchFamily="2" charset="0"/>
                <a:cs typeface="Glegoo" pitchFamily="2" charset="0"/>
              </a:rPr>
              <a:t>Helpers: spring() and presets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spring() helper function defines how to animate from the initial style value to the destination value. It takes in two arguments: the value and an option animation config parameter.</a:t>
            </a:r>
          </a:p>
          <a:p>
            <a:endParaRPr 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example, 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spring(10, { stiffness: 130, damping: 42 }) 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animates the value to 10 with a stiffness of 130 and damping of 42.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134228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03BC81F-0B12-873B-B993-9121BA11C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30" y="2587625"/>
            <a:ext cx="11400504" cy="841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64008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9763"/>
            <a:endParaRPr lang="en-US" altLang="en-US" sz="3000" dirty="0">
              <a:ea typeface="Glegoo" pitchFamily="2" charset="0"/>
              <a:cs typeface="Glego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presets properties are used as the animation configuration. For example, </a:t>
            </a:r>
          </a:p>
          <a:p>
            <a:pPr>
              <a:lnSpc>
                <a:spcPct val="250000"/>
              </a:lnSpc>
            </a:pP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spring(25,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presets.wobbly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). 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Other preset values include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presets.gentle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presets.noWobble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presets.stiff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35413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03BC81F-0B12-873B-B993-9121BA11C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80" y="4011522"/>
            <a:ext cx="11400504" cy="841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64008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9763"/>
            <a:endParaRPr lang="en-US" altLang="en-US" sz="3000" dirty="0">
              <a:ea typeface="Glegoo" pitchFamily="2" charset="0"/>
              <a:cs typeface="Glegoo" pitchFamily="2" charset="0"/>
            </a:endParaRP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514247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sz="4000" b="1" dirty="0">
                <a:ea typeface="Glegoo" pitchFamily="2" charset="0"/>
                <a:cs typeface="Glegoo" pitchFamily="2" charset="0"/>
              </a:rPr>
              <a:t>The &lt;Motion /&gt;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spring() helper function defines how to animate from the initial style value to the destination value. It takes in two arguments: the value and an option animation config parameter.</a:t>
            </a:r>
          </a:p>
          <a:p>
            <a:endParaRPr 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example, 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spring(10, { stiffness: 130, damping: 42 }) 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animates the value to 10 with a stiffness of 130 and damping of 42.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209888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60039E95-92DE-538B-D5D0-DFB27726D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8" y="2389239"/>
            <a:ext cx="11444747" cy="1976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4D7667-5C11-25BC-D62D-F827B561B568}"/>
              </a:ext>
            </a:extLst>
          </p:cNvPr>
          <p:cNvSpPr txBox="1"/>
          <p:nvPr/>
        </p:nvSpPr>
        <p:spPr>
          <a:xfrm>
            <a:off x="398207" y="2927573"/>
            <a:ext cx="1144474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93123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light slidesTF00654311.potx" id="{29CB8A8A-1EB5-4B9A-8C02-52918C52E4D6}" vid="{742FD3A2-1E2A-4F32-AD9C-3A49E5E68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BAFC5ED093124491E71E34D1D34DBF" ma:contentTypeVersion="13" ma:contentTypeDescription="Create a new document." ma:contentTypeScope="" ma:versionID="def56d45e4c33cecfde5b5a0e226e403">
  <xsd:schema xmlns:xsd="http://www.w3.org/2001/XMLSchema" xmlns:xs="http://www.w3.org/2001/XMLSchema" xmlns:p="http://schemas.microsoft.com/office/2006/metadata/properties" xmlns:ns3="4cb40ce5-a097-406d-9783-996d8ebbfda6" xmlns:ns4="08a9a15a-12e1-4d2b-b8bf-25637495f876" targetNamespace="http://schemas.microsoft.com/office/2006/metadata/properties" ma:root="true" ma:fieldsID="6f03526b2700b59650c6d18a871a0142" ns3:_="" ns4:_="">
    <xsd:import namespace="4cb40ce5-a097-406d-9783-996d8ebbfda6"/>
    <xsd:import namespace="08a9a15a-12e1-4d2b-b8bf-25637495f87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40ce5-a097-406d-9783-996d8ebbfda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a9a15a-12e1-4d2b-b8bf-25637495f8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8a9a15a-12e1-4d2b-b8bf-25637495f876" xsi:nil="true"/>
  </documentManagement>
</p:properties>
</file>

<file path=customXml/itemProps1.xml><?xml version="1.0" encoding="utf-8"?>
<ds:datastoreItem xmlns:ds="http://schemas.openxmlformats.org/officeDocument/2006/customXml" ds:itemID="{627DB345-1EAF-48CB-A59E-AC19651F96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B19785-4F91-41A9-A9FA-97A2D9C79E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b40ce5-a097-406d-9783-996d8ebbfda6"/>
    <ds:schemaRef ds:uri="08a9a15a-12e1-4d2b-b8bf-25637495f8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6AE7E2-B78F-450F-A2D1-661515E607EC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08a9a15a-12e1-4d2b-b8bf-25637495f876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4cb40ce5-a097-406d-9783-996d8ebbfda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122</TotalTime>
  <Words>356</Words>
  <Application>Microsoft Office PowerPoint</Application>
  <PresentationFormat>Widescreen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Cantarell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Sangeeth Sudhakaran</dc:creator>
  <cp:lastModifiedBy>Sangeeth Sudhakaran</cp:lastModifiedBy>
  <cp:revision>2</cp:revision>
  <dcterms:created xsi:type="dcterms:W3CDTF">2023-03-20T09:03:04Z</dcterms:created>
  <dcterms:modified xsi:type="dcterms:W3CDTF">2023-03-21T03:46:38Z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543c9c-c477-4599-9a17-3a5b9dbdff65_Enabled">
    <vt:lpwstr>True</vt:lpwstr>
  </property>
  <property fmtid="{D5CDD505-2E9C-101B-9397-08002B2CF9AE}" pid="3" name="MSIP_Label_0c543c9c-c477-4599-9a17-3a5b9dbdff65_SiteId">
    <vt:lpwstr>cc6b2eea-c864-4839-85f5-94736facc3be</vt:lpwstr>
  </property>
  <property fmtid="{D5CDD505-2E9C-101B-9397-08002B2CF9AE}" pid="4" name="MSIP_Label_0c543c9c-c477-4599-9a17-3a5b9dbdff65_Owner">
    <vt:lpwstr>Sangeeth.Sudhakaran@marlabs.com</vt:lpwstr>
  </property>
  <property fmtid="{D5CDD505-2E9C-101B-9397-08002B2CF9AE}" pid="5" name="MSIP_Label_0c543c9c-c477-4599-9a17-3a5b9dbdff65_SetDate">
    <vt:lpwstr>2023-03-20T09:10:45.8643402Z</vt:lpwstr>
  </property>
  <property fmtid="{D5CDD505-2E9C-101B-9397-08002B2CF9AE}" pid="6" name="MSIP_Label_0c543c9c-c477-4599-9a17-3a5b9dbdff65_Name">
    <vt:lpwstr>Public</vt:lpwstr>
  </property>
  <property fmtid="{D5CDD505-2E9C-101B-9397-08002B2CF9AE}" pid="7" name="MSIP_Label_0c543c9c-c477-4599-9a17-3a5b9dbdff65_Application">
    <vt:lpwstr>Microsoft Azure Information Protection</vt:lpwstr>
  </property>
  <property fmtid="{D5CDD505-2E9C-101B-9397-08002B2CF9AE}" pid="8" name="MSIP_Label_0c543c9c-c477-4599-9a17-3a5b9dbdff65_ActionId">
    <vt:lpwstr>7e0e7390-3c4a-459e-a1d9-27a44c970ad8</vt:lpwstr>
  </property>
  <property fmtid="{D5CDD505-2E9C-101B-9397-08002B2CF9AE}" pid="9" name="MSIP_Label_0c543c9c-c477-4599-9a17-3a5b9dbdff65_Extended_MSFT_Method">
    <vt:lpwstr>Automatic</vt:lpwstr>
  </property>
  <property fmtid="{D5CDD505-2E9C-101B-9397-08002B2CF9AE}" pid="10" name="Sensitivity">
    <vt:lpwstr>Public</vt:lpwstr>
  </property>
  <property fmtid="{D5CDD505-2E9C-101B-9397-08002B2CF9AE}" pid="11" name="ContentTypeId">
    <vt:lpwstr>0x0101007ABAFC5ED093124491E71E34D1D34DBF</vt:lpwstr>
  </property>
</Properties>
</file>